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6872a2b5f6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6872a2b5f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6872a2b5f6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6872a2b5f6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6872a2b5f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6872a2b5f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6872a2b5f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6872a2b5f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6872a2b5f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6872a2b5f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6872a2b5f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6872a2b5f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6872a2b5f6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6872a2b5f6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6872a2b5f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6872a2b5f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6872a2b5f6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6872a2b5f6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872a2b5f6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872a2b5f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accent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4294967295" type="title"/>
          </p:nvPr>
        </p:nvSpPr>
        <p:spPr>
          <a:xfrm>
            <a:off x="475225" y="1941975"/>
            <a:ext cx="81231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Times New Roman"/>
                <a:ea typeface="Times New Roman"/>
                <a:cs typeface="Times New Roman"/>
                <a:sym typeface="Times New Roman"/>
              </a:rPr>
              <a:t>MY TRAVEL DIARY</a:t>
            </a:r>
            <a:endParaRPr b="1" sz="3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" name="Google Shape;60;p13"/>
          <p:cNvSpPr txBox="1"/>
          <p:nvPr>
            <p:ph idx="4294967295" type="subTitle"/>
          </p:nvPr>
        </p:nvSpPr>
        <p:spPr>
          <a:xfrm>
            <a:off x="5480375" y="3343250"/>
            <a:ext cx="29463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26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VEDAVARSHINI A</a:t>
            </a:r>
            <a:endParaRPr sz="226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" sz="226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21Z368</a:t>
            </a:r>
            <a:endParaRPr sz="226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708025" y="1262150"/>
            <a:ext cx="76575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19Z612 APPLICATION DEVELOPMENT LABORATORY</a:t>
            </a:r>
            <a:endParaRPr b="1"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111575" y="1193000"/>
            <a:ext cx="4045200" cy="9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Comic Sans MS"/>
                <a:ea typeface="Comic Sans MS"/>
                <a:cs typeface="Comic Sans MS"/>
                <a:sym typeface="Comic Sans MS"/>
              </a:rPr>
              <a:t>EXERCISE 5:</a:t>
            </a:r>
            <a:endParaRPr sz="3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7" name="Google Shape;127;p22"/>
          <p:cNvSpPr txBox="1"/>
          <p:nvPr>
            <p:ph idx="2" type="body"/>
          </p:nvPr>
        </p:nvSpPr>
        <p:spPr>
          <a:xfrm>
            <a:off x="4939500" y="518200"/>
            <a:ext cx="3837000" cy="39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Designing a simple web application using Servlets involves creating dynamic web pages that can handle user requests and generate responses dynamically on the server-side.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Servlets are Java classes that extend the functionality of web servers to process requests, interact with databases, and generate dynamic content.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This exercise helps in understanding the fundamentals of Java web development, including request handling, session management, database connectivity, and MVC (Model-View-Controller) architecture.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Through Servlets, developers can build scalable and robust web applications that can handle user interactions effectively.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22"/>
          <p:cNvSpPr txBox="1"/>
          <p:nvPr>
            <p:ph idx="1" type="subTitle"/>
          </p:nvPr>
        </p:nvSpPr>
        <p:spPr>
          <a:xfrm>
            <a:off x="894300" y="2289550"/>
            <a:ext cx="3677700" cy="15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DESIGNING A SIMPLE WEB APPLICATION USING SERVLETS</a:t>
            </a:r>
            <a:endParaRPr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3"/>
          <p:cNvPicPr preferRelativeResize="0"/>
          <p:nvPr/>
        </p:nvPicPr>
        <p:blipFill rotWithShape="1">
          <a:blip r:embed="rId3">
            <a:alphaModFix/>
          </a:blip>
          <a:srcRect b="6182" l="0" r="2723" t="0"/>
          <a:stretch/>
        </p:blipFill>
        <p:spPr>
          <a:xfrm>
            <a:off x="4666950" y="1697575"/>
            <a:ext cx="4253074" cy="23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 rotWithShape="1">
          <a:blip r:embed="rId4">
            <a:alphaModFix/>
          </a:blip>
          <a:srcRect b="6261" l="0" r="0" t="0"/>
          <a:stretch/>
        </p:blipFill>
        <p:spPr>
          <a:xfrm>
            <a:off x="109125" y="1696813"/>
            <a:ext cx="4363474" cy="230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/>
        </p:nvSpPr>
        <p:spPr>
          <a:xfrm>
            <a:off x="623775" y="426925"/>
            <a:ext cx="3205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SCREENSHOT:</a:t>
            </a:r>
            <a:endParaRPr sz="25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idx="2" type="body"/>
          </p:nvPr>
        </p:nvSpPr>
        <p:spPr>
          <a:xfrm>
            <a:off x="4902325" y="9427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AutoNum type="arabicPeriod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Basic  of HTML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AutoNum type="arabicPeriod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Tags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Document Tags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Grouping Tags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Head Tags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Body Tags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Text-level Flow Tags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Ordered Lists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Unordered Lists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Definition Lists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Table Tags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Table borders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AutoNum type="arabicPeriod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Attributes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885950" y="2320075"/>
            <a:ext cx="35034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CREATING A SIMPLE WEBPAGE USING HTML</a:t>
            </a:r>
            <a:endParaRPr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8" name="Google Shape;68;p14"/>
          <p:cNvSpPr txBox="1"/>
          <p:nvPr>
            <p:ph type="title"/>
          </p:nvPr>
        </p:nvSpPr>
        <p:spPr>
          <a:xfrm>
            <a:off x="111575" y="1263375"/>
            <a:ext cx="4045200" cy="9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Comic Sans MS"/>
                <a:ea typeface="Comic Sans MS"/>
                <a:cs typeface="Comic Sans MS"/>
                <a:sym typeface="Comic Sans MS"/>
              </a:rPr>
              <a:t>EXERCISE 1:</a:t>
            </a:r>
            <a:endParaRPr sz="3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4786950" y="339050"/>
            <a:ext cx="42801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following concepts were included in the website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5571" l="0" r="0" t="0"/>
          <a:stretch/>
        </p:blipFill>
        <p:spPr>
          <a:xfrm>
            <a:off x="311700" y="1592550"/>
            <a:ext cx="3843250" cy="204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b="5926" l="0" r="0" t="0"/>
          <a:stretch/>
        </p:blipFill>
        <p:spPr>
          <a:xfrm>
            <a:off x="4655850" y="1554925"/>
            <a:ext cx="3843250" cy="203364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623775" y="426925"/>
            <a:ext cx="3205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SCREENSHOT:</a:t>
            </a:r>
            <a:endParaRPr sz="25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idx="2" type="body"/>
          </p:nvPr>
        </p:nvSpPr>
        <p:spPr>
          <a:xfrm>
            <a:off x="4965150" y="512250"/>
            <a:ext cx="4045200" cy="41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1. Images: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Use &lt;img&gt; tag with src, alt, width, and height attributes for image embedding.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2. Hyperlinks: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Employ &lt;a&gt; tag with href attribute for creating navigation links.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3. Forms: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Utilize &lt;form&gt; tag with various input elements and action, method attributes for interactive data collection.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4. Videos: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Embed &lt;video&gt; tag with src, controls, autoplay, loop attributes for video integration.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5. Enhanced Interactivity: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Integrating multimedia elements enhances user engagement and interaction in HTML documents.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919675" y="2307225"/>
            <a:ext cx="35337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ADDING OF IMAGES, HYPERLINKS, FORMS AND VIDEOS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3" name="Google Shape;83;p16"/>
          <p:cNvSpPr txBox="1"/>
          <p:nvPr>
            <p:ph type="title"/>
          </p:nvPr>
        </p:nvSpPr>
        <p:spPr>
          <a:xfrm>
            <a:off x="111575" y="1193000"/>
            <a:ext cx="4045200" cy="9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Comic Sans MS"/>
                <a:ea typeface="Comic Sans MS"/>
                <a:cs typeface="Comic Sans MS"/>
                <a:sym typeface="Comic Sans MS"/>
              </a:rPr>
              <a:t>EXERCISE 2:</a:t>
            </a:r>
            <a:endParaRPr sz="3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 b="5900" l="0" r="0" t="0"/>
          <a:stretch/>
        </p:blipFill>
        <p:spPr>
          <a:xfrm>
            <a:off x="110450" y="1792750"/>
            <a:ext cx="4250349" cy="22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 rotWithShape="1">
          <a:blip r:embed="rId4">
            <a:alphaModFix/>
          </a:blip>
          <a:srcRect b="6270" l="0" r="0" t="0"/>
          <a:stretch/>
        </p:blipFill>
        <p:spPr>
          <a:xfrm>
            <a:off x="4572000" y="1792750"/>
            <a:ext cx="4267463" cy="22498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623775" y="426925"/>
            <a:ext cx="3205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SCREENSHOT:</a:t>
            </a:r>
            <a:endParaRPr sz="25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idx="2" type="body"/>
          </p:nvPr>
        </p:nvSpPr>
        <p:spPr>
          <a:xfrm>
            <a:off x="4928000" y="1209400"/>
            <a:ext cx="18354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Comments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Backgrounds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Borders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Margins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Padding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Height, Width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Box Model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Outline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Text and font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Icons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" name="Google Shape;96;p18"/>
          <p:cNvSpPr txBox="1"/>
          <p:nvPr>
            <p:ph idx="1" type="subTitle"/>
          </p:nvPr>
        </p:nvSpPr>
        <p:spPr>
          <a:xfrm>
            <a:off x="894300" y="2384200"/>
            <a:ext cx="35208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CASCADING STYLE SHEET</a:t>
            </a:r>
            <a:endParaRPr sz="25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8"/>
          <p:cNvSpPr txBox="1"/>
          <p:nvPr>
            <p:ph type="title"/>
          </p:nvPr>
        </p:nvSpPr>
        <p:spPr>
          <a:xfrm>
            <a:off x="111575" y="1193000"/>
            <a:ext cx="4045200" cy="9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Comic Sans MS"/>
                <a:ea typeface="Comic Sans MS"/>
                <a:cs typeface="Comic Sans MS"/>
                <a:sym typeface="Comic Sans MS"/>
              </a:rPr>
              <a:t>EXERCISE 3:</a:t>
            </a:r>
            <a:endParaRPr sz="3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6890300" y="1107900"/>
            <a:ext cx="2317800" cy="30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Links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Lists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Tables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Navigation bar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Dropdown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Gallery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Sprites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Attribute Selectors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Forms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Counters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4928000" y="852125"/>
            <a:ext cx="42801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following concepts were included in the website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 rotWithShape="1">
          <a:blip r:embed="rId3">
            <a:alphaModFix/>
          </a:blip>
          <a:srcRect b="7834" l="0" r="0" t="0"/>
          <a:stretch/>
        </p:blipFill>
        <p:spPr>
          <a:xfrm>
            <a:off x="166375" y="521225"/>
            <a:ext cx="4102274" cy="212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 rotWithShape="1">
          <a:blip r:embed="rId4">
            <a:alphaModFix/>
          </a:blip>
          <a:srcRect b="6393" l="0" r="0" t="0"/>
          <a:stretch/>
        </p:blipFill>
        <p:spPr>
          <a:xfrm>
            <a:off x="4492275" y="521225"/>
            <a:ext cx="4039041" cy="212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 rotWithShape="1">
          <a:blip r:embed="rId5">
            <a:alphaModFix/>
          </a:blip>
          <a:srcRect b="6068" l="0" r="0" t="0"/>
          <a:stretch/>
        </p:blipFill>
        <p:spPr>
          <a:xfrm>
            <a:off x="2246225" y="2727775"/>
            <a:ext cx="4392799" cy="23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303125" y="54950"/>
            <a:ext cx="3205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SCREENSHOT:</a:t>
            </a:r>
            <a:endParaRPr sz="25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Designing a dynamic web page with validation using JavaScript involves creating a webpage that responds to user input and validates it before submission.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JavaScript is used to add interactivity, manipulate the DOM (Document Object Model), and validate form inputs in real-time.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This exercise helps in understanding client-side scripting, event handling, and form validation techniques to enhance user experience and ensure data integrity.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3" name="Google Shape;113;p20"/>
          <p:cNvSpPr txBox="1"/>
          <p:nvPr>
            <p:ph idx="1" type="subTitle"/>
          </p:nvPr>
        </p:nvSpPr>
        <p:spPr>
          <a:xfrm>
            <a:off x="894300" y="2371375"/>
            <a:ext cx="34566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542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DESIGNING A DYNAMIC WEBPAGE WITH VALIDATION </a:t>
            </a:r>
            <a:endParaRPr sz="2542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542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USING JAVASCRIPT</a:t>
            </a:r>
            <a:endParaRPr sz="2542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542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4" name="Google Shape;114;p20"/>
          <p:cNvSpPr txBox="1"/>
          <p:nvPr>
            <p:ph type="title"/>
          </p:nvPr>
        </p:nvSpPr>
        <p:spPr>
          <a:xfrm>
            <a:off x="111575" y="1193000"/>
            <a:ext cx="4045200" cy="9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Comic Sans MS"/>
                <a:ea typeface="Comic Sans MS"/>
                <a:cs typeface="Comic Sans MS"/>
                <a:sym typeface="Comic Sans MS"/>
              </a:rPr>
              <a:t>EXERCISE 4:</a:t>
            </a:r>
            <a:endParaRPr sz="3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/>
        </p:nvSpPr>
        <p:spPr>
          <a:xfrm>
            <a:off x="623775" y="426925"/>
            <a:ext cx="32052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SCREENSHOT:</a:t>
            </a:r>
            <a:endParaRPr sz="25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 rotWithShape="1">
          <a:blip r:embed="rId3">
            <a:alphaModFix/>
          </a:blip>
          <a:srcRect b="5285" l="0" r="0" t="0"/>
          <a:stretch/>
        </p:blipFill>
        <p:spPr>
          <a:xfrm>
            <a:off x="141100" y="1325325"/>
            <a:ext cx="4430901" cy="236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 rotWithShape="1">
          <a:blip r:embed="rId4">
            <a:alphaModFix/>
          </a:blip>
          <a:srcRect b="5267" l="0" r="0" t="0"/>
          <a:stretch/>
        </p:blipFill>
        <p:spPr>
          <a:xfrm>
            <a:off x="4648200" y="1324375"/>
            <a:ext cx="4430901" cy="236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